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0002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643182"/>
            <a:ext cx="7215238" cy="1285884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6000" dirty="0" smtClean="0">
                <a:solidFill>
                  <a:srgbClr val="002060"/>
                </a:solidFill>
                <a:latin typeface="a_Helver" pitchFamily="34" charset="-52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_Helver" pitchFamily="34" charset="-52"/>
              </a:rPr>
              <a:t>Мероприятия </a:t>
            </a:r>
          </a:p>
          <a:p>
            <a:r>
              <a:rPr lang="ru-RU" sz="6000" b="1" dirty="0" smtClean="0">
                <a:solidFill>
                  <a:srgbClr val="002060"/>
                </a:solidFill>
                <a:latin typeface="a_Helver" pitchFamily="34" charset="-52"/>
              </a:rPr>
              <a:t>Недели детской </a:t>
            </a:r>
            <a:r>
              <a:rPr lang="ru-RU" sz="6000" b="1" dirty="0" smtClean="0">
                <a:solidFill>
                  <a:srgbClr val="002060"/>
                </a:solidFill>
                <a:latin typeface="a_Helver" pitchFamily="34" charset="-52"/>
              </a:rPr>
              <a:t>и юношеской книги </a:t>
            </a:r>
            <a:endParaRPr lang="ru-RU" sz="6000" b="1" dirty="0" smtClean="0">
              <a:solidFill>
                <a:srgbClr val="002060"/>
              </a:solidFill>
              <a:latin typeface="a_Helver" pitchFamily="34" charset="-52"/>
            </a:endParaRPr>
          </a:p>
          <a:p>
            <a:r>
              <a:rPr lang="ru-RU" sz="6000" b="1" dirty="0" smtClean="0">
                <a:solidFill>
                  <a:srgbClr val="002060"/>
                </a:solidFill>
                <a:latin typeface="a_Helver" pitchFamily="34" charset="-52"/>
              </a:rPr>
              <a:t>в</a:t>
            </a:r>
            <a:r>
              <a:rPr lang="ru-RU" sz="6000" b="1" dirty="0" smtClean="0">
                <a:solidFill>
                  <a:srgbClr val="002060"/>
                </a:solidFill>
                <a:latin typeface="a_Helver" pitchFamily="34" charset="-52"/>
              </a:rPr>
              <a:t> детской модельной библиотеке с. Мишкино</a:t>
            </a:r>
          </a:p>
          <a:p>
            <a:r>
              <a:rPr lang="ru-RU" sz="6000" b="1" dirty="0" smtClean="0">
                <a:solidFill>
                  <a:srgbClr val="002060"/>
                </a:solidFill>
                <a:latin typeface="a_Helver" pitchFamily="34" charset="-52"/>
              </a:rPr>
              <a:t> 27 марта -1 </a:t>
            </a:r>
            <a:r>
              <a:rPr lang="ru-RU" sz="6000" b="1" dirty="0" smtClean="0">
                <a:solidFill>
                  <a:srgbClr val="002060"/>
                </a:solidFill>
                <a:latin typeface="a_Helver" pitchFamily="34" charset="-52"/>
              </a:rPr>
              <a:t>апреля 2023 г. </a:t>
            </a:r>
            <a:endParaRPr lang="ru-RU" sz="6000" b="1" dirty="0" smtClean="0">
              <a:solidFill>
                <a:srgbClr val="002060"/>
              </a:solidFill>
              <a:latin typeface="a_Helver" pitchFamily="34" charset="-52"/>
            </a:endParaRPr>
          </a:p>
          <a:p>
            <a:endParaRPr lang="ru-RU" sz="6000" b="1" dirty="0" smtClean="0">
              <a:solidFill>
                <a:srgbClr val="002060"/>
              </a:solidFill>
              <a:latin typeface="a_Helver" pitchFamily="34" charset="-52"/>
            </a:endParaRPr>
          </a:p>
          <a:p>
            <a:endParaRPr lang="ru-RU" sz="6000" b="1" dirty="0" smtClean="0">
              <a:solidFill>
                <a:srgbClr val="002060"/>
              </a:solidFill>
              <a:latin typeface="a_Helver" pitchFamily="34" charset="-52"/>
            </a:endParaRPr>
          </a:p>
          <a:p>
            <a:endParaRPr lang="ru-RU" sz="6000" dirty="0">
              <a:solidFill>
                <a:srgbClr val="002060"/>
              </a:solidFill>
              <a:latin typeface="a_Helver" pitchFamily="34" charset="-5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42910" y="378619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929066"/>
            <a:ext cx="8358246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27.03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– Открытие недели детской книги «Здравствуй,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книжкина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неделя!»</a:t>
            </a:r>
          </a:p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28.03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прямой эфир «История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книжкиных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именин»</a:t>
            </a:r>
          </a:p>
          <a:p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29.03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-  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Экскурсия «Приглашаем в библиотеку»</a:t>
            </a:r>
          </a:p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30.03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–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литературная игра «Угадай героя сказки»</a:t>
            </a:r>
          </a:p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31.03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– закрытие недели детской недели «И скажу я вам , друзья. Книги – верные друзья»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80</Words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</dc:creator>
  <cp:lastModifiedBy>Я</cp:lastModifiedBy>
  <cp:revision>6</cp:revision>
  <dcterms:created xsi:type="dcterms:W3CDTF">2023-03-22T09:38:16Z</dcterms:created>
  <dcterms:modified xsi:type="dcterms:W3CDTF">2023-03-22T10:30:40Z</dcterms:modified>
</cp:coreProperties>
</file>